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AA6156-9B7F-4C6C-A563-F7631100E1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706F38-5342-4353-9974-4CA017F4D5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179342-137E-4AF5-B00B-DADD411C8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69C5-826B-40A5-AC14-E6AF477C7F52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3AC925-A19C-49F3-868F-715F6519A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627200-040B-4F6C-99F6-0478AF142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9ECF-D722-4F99-85FD-18A14B2EC2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4219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5780B-064C-4758-90EA-BB713920A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FCC830-264F-46BA-BD1B-0656CA11C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7FDB66-9E58-4543-969B-1C059FB24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69C5-826B-40A5-AC14-E6AF477C7F52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8BE763-867D-42DD-ADB2-8E7B2EA57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061BC8-4630-45BD-82AD-277E5AAD2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9ECF-D722-4F99-85FD-18A14B2EC2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020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202398-82C8-468D-B939-3719591A0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BE7741-0192-46A8-A199-58CB27A02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07AC47-9313-4FB6-ADBD-2EBFFE028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69C5-826B-40A5-AC14-E6AF477C7F52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997FE9-23D7-4E47-A526-9BF20D16A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679A7-7570-4D43-AAEB-7262C2852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9ECF-D722-4F99-85FD-18A14B2EC2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9086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0A4C47-A485-48AE-925E-F3EBBB35B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059C89-9888-4472-9B02-F4BC4D446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959254-3E51-4A45-957F-23D6D75AD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E8AB0D-A889-4EB1-8BFC-839932176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69C5-826B-40A5-AC14-E6AF477C7F52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9AD0A6-D631-4113-B8E6-6ACA5B78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8D2B43-CF7F-4FE2-A43C-EA5E9BA09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9ECF-D722-4F99-85FD-18A14B2EC2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3998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6FE894-C5B7-41D5-8753-2CF43CF11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46BC24-01D3-4503-884A-FC4BC910B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2A066FC-6A64-49E1-B7C9-D52EE6296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3E2358D-0346-4FD0-ACEB-F208A11B12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58CD15A-DDCC-42C8-A8B6-45F6FFBCB9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49FDB03-8BCF-4202-8A1C-B4DC38EFC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69C5-826B-40A5-AC14-E6AF477C7F52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FA723CA-399B-4EFB-B044-F1E413D30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7D94FDD-705B-40B5-A534-E57CFFA45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9ECF-D722-4F99-85FD-18A14B2EC2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2840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C2C9F0-03F8-49A4-82DF-397156CF9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469843-DFDD-4CE4-8ED4-B4DE7170E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69C5-826B-40A5-AC14-E6AF477C7F52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BB22C81-DDFC-4B72-B372-2796B9C7D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4EF58B-E1E5-4537-84D7-536C9072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9ECF-D722-4F99-85FD-18A14B2EC2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176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DB1C07E-5717-4E58-8184-7761073C5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69C5-826B-40A5-AC14-E6AF477C7F52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D62BE9A-2BB3-4D14-8C51-F3228C86E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8829B5B-1005-4A79-98BE-9F56BB4F7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9ECF-D722-4F99-85FD-18A14B2EC2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2734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FA7F9B-FDD6-4815-AC99-41DF0DF9A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50106A-3732-440D-8FEB-15979481D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A73BA23-5AAC-4B9C-85B4-15C971B46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375D5F-E510-44FC-89DD-ED9C258F8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69C5-826B-40A5-AC14-E6AF477C7F52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045B822-288F-4555-A637-61AC2742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9F8451-B109-4E8B-945D-C44DC4138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9ECF-D722-4F99-85FD-18A14B2EC2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500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72C60-6F85-4417-B77C-BDFA4636C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543AE9E-C8C6-485B-A550-37AFC4B69A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6C6CCB4-5EF1-4E2C-9234-831D310513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67A3E2F-CC08-4422-A22F-750D44159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69C5-826B-40A5-AC14-E6AF477C7F52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365606-E8EA-470B-B68F-9DB2247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2B7CCA-DEED-4E38-84AC-4AFD96A28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9ECF-D722-4F99-85FD-18A14B2EC2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2395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A5E9E-C738-417D-BE11-FDFE30988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68DDAF8-2261-4E10-91AF-3378B4473A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E8BA88-63D3-4DDF-8EB1-D6431A156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69C5-826B-40A5-AC14-E6AF477C7F52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0D3739-9D6F-4DCF-BC68-345938836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5602FA-6C7F-492E-9158-C783B1E3D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9ECF-D722-4F99-85FD-18A14B2EC2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3050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F0FA78-2B72-47D1-BFBD-D593ED9C82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63FFABA-1EC9-4B17-8647-7C60DCF47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134653-C7AE-48A7-942F-12F55BB0C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E69C5-826B-40A5-AC14-E6AF477C7F52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33A687-2690-4C29-9F42-5D1B65355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52F5B8-1BA8-4E47-A3F8-22E0679A6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99ECF-D722-4F99-85FD-18A14B2EC2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46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57E1088-DD76-4264-9BAA-998E1ECEE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683A30-01BF-4DF5-91C5-1DA4F4A1B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B30DB1-7293-4B80-973B-2808E629D5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E69C5-826B-40A5-AC14-E6AF477C7F52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D714AE-50F8-4DEC-9B9F-8B68727B83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51197E-1CB0-47DC-8089-4CD991498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99ECF-D722-4F99-85FD-18A14B2EC23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980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788F6-C60F-49FF-A81D-F74B6D4AF7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66DFEC-197B-417B-AB8D-044FFE14A0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6BE6461-DA21-491D-B349-64742B99F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75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F54BD06-F4BB-441B-AB82-7DA735A19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413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8DBEEFA-9345-4F16-828C-747C78C58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08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C81CA45-C8F0-4C15-8930-0848BC999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68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74C4C26-514F-4896-A3F1-E172CA14C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096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Panorámica</PresentationFormat>
  <Paragraphs>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user305</dc:creator>
  <cp:lastModifiedBy>user305 </cp:lastModifiedBy>
  <cp:revision>1</cp:revision>
  <dcterms:created xsi:type="dcterms:W3CDTF">2020-02-24T20:42:50Z</dcterms:created>
  <dcterms:modified xsi:type="dcterms:W3CDTF">2020-02-24T20:47:14Z</dcterms:modified>
</cp:coreProperties>
</file>